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Evaluation Training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C/E Collaboration During 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Controllers and Evaluators work as a team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If a player asks a question about the exercise or how to proceed with a given issue, refer the player to the controller.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5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C/E Collaboration During the </a:t>
            </a:r>
            <a:r>
              <a:rPr lang="en-US" dirty="0" smtClean="0"/>
              <a:t>Exercise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Evaluators should interact with the Controllers regarding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Issues with exercise safety</a:t>
            </a:r>
          </a:p>
          <a:p>
            <a:r>
              <a:rPr lang="en-US" dirty="0" smtClean="0"/>
              <a:t>Need to speed up or slow down play</a:t>
            </a:r>
          </a:p>
          <a:p>
            <a:r>
              <a:rPr lang="en-US" dirty="0" smtClean="0"/>
              <a:t>Need to prompt play to generate a player response </a:t>
            </a:r>
          </a:p>
          <a:p>
            <a:r>
              <a:rPr lang="en-US" dirty="0" smtClean="0"/>
              <a:t>Clarification of any other exercise issues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Evaluator Responsibilities </a:t>
            </a:r>
            <a:r>
              <a:rPr lang="en-US" u="sng" dirty="0" smtClean="0"/>
              <a:t>After</a:t>
            </a:r>
            <a:r>
              <a:rPr lang="en-US" dirty="0" smtClean="0"/>
              <a:t> 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all observations have been noted on the EEGs</a:t>
            </a:r>
          </a:p>
          <a:p>
            <a:r>
              <a:rPr lang="en-US" dirty="0" smtClean="0"/>
              <a:t>Participate in the player Hotwash</a:t>
            </a:r>
          </a:p>
          <a:p>
            <a:r>
              <a:rPr lang="en-US" dirty="0" smtClean="0"/>
              <a:t>Summarize personal notes and Hotwash notes before the C/E debriefing</a:t>
            </a:r>
          </a:p>
          <a:p>
            <a:r>
              <a:rPr lang="en-US" dirty="0" smtClean="0"/>
              <a:t>Attend C/E debriefing after the Hotwash</a:t>
            </a:r>
          </a:p>
          <a:p>
            <a:r>
              <a:rPr lang="en-US" dirty="0" smtClean="0"/>
              <a:t>Make sure all EEGs are signed in case additional information is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4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individual who is trusted not to reveal exercise and scenario details to players before exercise conduct. </a:t>
            </a:r>
          </a:p>
          <a:p>
            <a:r>
              <a:rPr lang="en-US" dirty="0" smtClean="0"/>
              <a:t>Trusted agents are not exercise players.</a:t>
            </a:r>
          </a:p>
          <a:p>
            <a:r>
              <a:rPr lang="en-US" dirty="0" smtClean="0"/>
              <a:t>Exercise </a:t>
            </a:r>
            <a:r>
              <a:rPr lang="en-US" dirty="0"/>
              <a:t>P</a:t>
            </a:r>
            <a:r>
              <a:rPr lang="en-US" dirty="0" smtClean="0"/>
              <a:t>lanning Team, Controllers, and Evaluators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7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272" y="2767281"/>
            <a:ext cx="42354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Controllers and Evaluators (C/E) are the cornerstones of a successful exercise </a:t>
            </a:r>
          </a:p>
          <a:p>
            <a:r>
              <a:rPr lang="en-US" dirty="0" smtClean="0"/>
              <a:t>Controllers ensure each exercise meets objectives</a:t>
            </a:r>
          </a:p>
          <a:p>
            <a:r>
              <a:rPr lang="en-US" dirty="0" smtClean="0"/>
              <a:t>Evaluators capture and analyze the results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allows an exercise to:</a:t>
            </a:r>
          </a:p>
          <a:p>
            <a:pPr lvl="1"/>
            <a:r>
              <a:rPr lang="en-US" dirty="0" smtClean="0"/>
              <a:t>Identify improvements needed</a:t>
            </a:r>
          </a:p>
          <a:p>
            <a:pPr lvl="1"/>
            <a:r>
              <a:rPr lang="en-US" dirty="0" smtClean="0"/>
              <a:t>Highlight best practices (Strengths)</a:t>
            </a:r>
          </a:p>
          <a:p>
            <a:pPr lvl="1"/>
            <a:r>
              <a:rPr lang="en-US" dirty="0" smtClean="0"/>
              <a:t>Enhance preparedness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5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Controllers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and security</a:t>
            </a:r>
          </a:p>
          <a:p>
            <a:r>
              <a:rPr lang="en-US" dirty="0" smtClean="0"/>
              <a:t>Drive the entire exercise, maintaining scope, pace, and integrity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Keep the exercise focused on stated objectives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17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Evaluators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rganize exercise evaluation </a:t>
            </a:r>
          </a:p>
          <a:p>
            <a:r>
              <a:rPr lang="en-US" dirty="0" smtClean="0"/>
              <a:t>Observe the exercise and collect the data</a:t>
            </a:r>
          </a:p>
          <a:p>
            <a:r>
              <a:rPr lang="en-US" dirty="0" smtClean="0"/>
              <a:t>Identify strengths, areas for improvement and additional notes during exercise play</a:t>
            </a:r>
          </a:p>
          <a:p>
            <a:pPr lvl="1"/>
            <a:r>
              <a:rPr lang="en-US" dirty="0" smtClean="0"/>
              <a:t>Do not focus on a single player</a:t>
            </a:r>
          </a:p>
          <a:p>
            <a:pPr lvl="1"/>
            <a:r>
              <a:rPr lang="en-US" dirty="0" smtClean="0"/>
              <a:t>Evaluate as a position or overall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2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Evaluation Guide (EEG)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EEGs provide a consistent tool to guide exercise observation and data collection </a:t>
            </a:r>
          </a:p>
          <a:p>
            <a:r>
              <a:rPr lang="en-US" dirty="0" smtClean="0"/>
              <a:t>EEGs align to selected core capabilities </a:t>
            </a:r>
          </a:p>
          <a:p>
            <a:r>
              <a:rPr lang="en-US" dirty="0" smtClean="0"/>
              <a:t>They list capability targets and critical tasks being evaluated</a:t>
            </a:r>
          </a:p>
          <a:p>
            <a:r>
              <a:rPr lang="en-US" dirty="0" smtClean="0"/>
              <a:t>Support development of the AAR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9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ratings on the EEG:</a:t>
            </a:r>
          </a:p>
          <a:p>
            <a:r>
              <a:rPr lang="en-US" dirty="0" smtClean="0"/>
              <a:t>Performed without challenges (P)</a:t>
            </a:r>
          </a:p>
          <a:p>
            <a:r>
              <a:rPr lang="en-US" dirty="0" smtClean="0"/>
              <a:t>Performed with some challenges (S)</a:t>
            </a:r>
          </a:p>
          <a:p>
            <a:r>
              <a:rPr lang="en-US" dirty="0" smtClean="0"/>
              <a:t>Performed with major challenges (M)</a:t>
            </a:r>
          </a:p>
          <a:p>
            <a:r>
              <a:rPr lang="en-US" dirty="0" smtClean="0"/>
              <a:t>Unable to be performed (U)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Evaluator Responsibilities </a:t>
            </a:r>
            <a:r>
              <a:rPr lang="en-US" u="sng" dirty="0" smtClean="0"/>
              <a:t>Before</a:t>
            </a:r>
            <a:r>
              <a:rPr lang="en-US" dirty="0" smtClean="0"/>
              <a:t> 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that the Evaluator’s primary duties are to observe, record, and analyze player actions</a:t>
            </a:r>
          </a:p>
          <a:p>
            <a:r>
              <a:rPr lang="en-US" dirty="0" smtClean="0"/>
              <a:t>Review the exercise documents and organizational procedures for familiarity</a:t>
            </a:r>
          </a:p>
          <a:p>
            <a:r>
              <a:rPr lang="en-US" dirty="0" smtClean="0"/>
              <a:t>Prepare to keep an accurate record of what you observe and hear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Evaluator Responsibilities </a:t>
            </a:r>
            <a:r>
              <a:rPr lang="en-US" u="sng" dirty="0" smtClean="0"/>
              <a:t>During</a:t>
            </a:r>
            <a:r>
              <a:rPr lang="en-US" dirty="0" smtClean="0"/>
              <a:t> 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Record the following:</a:t>
            </a:r>
          </a:p>
          <a:p>
            <a:r>
              <a:rPr lang="en-US" dirty="0" smtClean="0"/>
              <a:t>If and how critical tasks were performed</a:t>
            </a:r>
          </a:p>
          <a:p>
            <a:r>
              <a:rPr lang="en-US" dirty="0" smtClean="0"/>
              <a:t>How the capability target was or was not met</a:t>
            </a:r>
          </a:p>
          <a:p>
            <a:r>
              <a:rPr lang="en-US" dirty="0" smtClean="0"/>
              <a:t>How were requests made handled </a:t>
            </a:r>
          </a:p>
          <a:p>
            <a:r>
              <a:rPr lang="en-US" dirty="0" smtClean="0"/>
              <a:t>Any other factors contributing to the outcomes of the capability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Evaluator No No’s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engage in casual conversation about the exercise/with exercise players</a:t>
            </a:r>
          </a:p>
          <a:p>
            <a:r>
              <a:rPr lang="en-US" dirty="0" smtClean="0"/>
              <a:t>Do not prompt players to action </a:t>
            </a:r>
          </a:p>
          <a:p>
            <a:r>
              <a:rPr lang="en-US" dirty="0" smtClean="0"/>
              <a:t>Do not interrupt an exercise player to ask a question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464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Exercise Evaluation Training</vt:lpstr>
      <vt:lpstr>Control/Evaluation</vt:lpstr>
      <vt:lpstr>What do Controllers do?</vt:lpstr>
      <vt:lpstr>What do Evaluators do?</vt:lpstr>
      <vt:lpstr>Exercise Evaluation Guide (EEG)</vt:lpstr>
      <vt:lpstr>EEG Ratings</vt:lpstr>
      <vt:lpstr>Evaluator Responsibilities Before the Exercise</vt:lpstr>
      <vt:lpstr>Evaluator Responsibilities During the Exercise</vt:lpstr>
      <vt:lpstr>Evaluator No No’s</vt:lpstr>
      <vt:lpstr>C/E Collaboration During the Exercise</vt:lpstr>
      <vt:lpstr>C/E Collaboration During the Exercise Cont.</vt:lpstr>
      <vt:lpstr>Evaluator Responsibilities After the Exercise</vt:lpstr>
      <vt:lpstr>Trusted Agent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Evaluation Training</dc:title>
  <dc:creator>Phillips, Jason</dc:creator>
  <cp:lastModifiedBy>Phillips, Jason</cp:lastModifiedBy>
  <cp:revision>11</cp:revision>
  <dcterms:created xsi:type="dcterms:W3CDTF">2022-10-31T13:55:31Z</dcterms:created>
  <dcterms:modified xsi:type="dcterms:W3CDTF">2023-04-11T14:30:46Z</dcterms:modified>
</cp:coreProperties>
</file>